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70" r:id="rId4"/>
    <p:sldId id="263" r:id="rId5"/>
    <p:sldId id="264" r:id="rId6"/>
    <p:sldId id="265" r:id="rId7"/>
    <p:sldId id="266" r:id="rId8"/>
    <p:sldId id="267" r:id="rId9"/>
    <p:sldId id="268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2" autoAdjust="0"/>
    <p:restoredTop sz="83455" autoAdjust="0"/>
  </p:normalViewPr>
  <p:slideViewPr>
    <p:cSldViewPr snapToGrid="0">
      <p:cViewPr>
        <p:scale>
          <a:sx n="71" d="100"/>
          <a:sy n="71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F1EC-6BA4-4C44-A296-EC74A211176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C9744-BF86-410A-91C6-07E9E171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2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C9744-BF86-410A-91C6-07E9E171DB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0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4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3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9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3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8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4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2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0138" y="585406"/>
            <a:ext cx="8455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2554" y="1674432"/>
            <a:ext cx="4566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2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3502" y="2687491"/>
            <a:ext cx="6764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Em làm được những gì?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6547" y="3595587"/>
            <a:ext cx="1838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lang="vi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PT đẹp - Du Học Mỹ Â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2" b="12588"/>
          <a:stretch/>
        </p:blipFill>
        <p:spPr bwMode="auto">
          <a:xfrm>
            <a:off x="0" y="14748"/>
            <a:ext cx="12192000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087" y="1349915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869" y="2333588"/>
            <a:ext cx="9348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vấn đề đơn giản có liên quan tới độ dài và thời gian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ba điểm thẳng hàng, giải quyết vấn đề đơn giản</a:t>
            </a:r>
            <a:endParaRPr lang="vi-V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73" y="315464"/>
            <a:ext cx="797845" cy="7978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D25A65A-6AD1-4BC7-8B63-0599A870E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479" y="3226243"/>
            <a:ext cx="3612506" cy="363175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69ABC30-7B38-4586-85C5-1207F5C65596}"/>
              </a:ext>
            </a:extLst>
          </p:cNvPr>
          <p:cNvSpPr/>
          <p:nvPr/>
        </p:nvSpPr>
        <p:spPr>
          <a:xfrm>
            <a:off x="4679873" y="514082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F7137D-39B5-4834-BC9F-72C694B650E4}"/>
              </a:ext>
            </a:extLst>
          </p:cNvPr>
          <p:cNvSpPr txBox="1"/>
          <p:nvPr/>
        </p:nvSpPr>
        <p:spPr>
          <a:xfrm>
            <a:off x="1691680" y="1314140"/>
            <a:ext cx="93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C9CD6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Biết rằng ba số theo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C9CD6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hàng ngang 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C9CD6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hay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C9CD6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cột dọc 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C9CD6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đều có tổng là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C9CD6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14.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C9CD6"/>
              </a:solidFill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1FCEFB51-F5B8-4267-96C3-75B13B6C6B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39"/>
          <a:stretch/>
        </p:blipFill>
        <p:spPr>
          <a:xfrm>
            <a:off x="5071662" y="488830"/>
            <a:ext cx="1299569" cy="624479"/>
          </a:xfrm>
          <a:prstGeom prst="rect">
            <a:avLst/>
          </a:prstGeom>
        </p:spPr>
      </p:pic>
      <p:pic>
        <p:nvPicPr>
          <p:cNvPr id="54" name="Picture 5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31CE538-9634-4938-9815-9ADEA43DEE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73" y="2304708"/>
            <a:ext cx="6369651" cy="333996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9FF1C767-5530-48CA-91DA-51A1F538C25D}"/>
              </a:ext>
            </a:extLst>
          </p:cNvPr>
          <p:cNvSpPr/>
          <p:nvPr/>
        </p:nvSpPr>
        <p:spPr>
          <a:xfrm>
            <a:off x="6669864" y="3575132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E0A9CBC-D016-48AE-8D69-F7D64D765351}"/>
              </a:ext>
            </a:extLst>
          </p:cNvPr>
          <p:cNvSpPr/>
          <p:nvPr/>
        </p:nvSpPr>
        <p:spPr>
          <a:xfrm>
            <a:off x="6669864" y="4228163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6A1A44FB-39CA-46C3-90DC-524BC40C26B8}"/>
              </a:ext>
            </a:extLst>
          </p:cNvPr>
          <p:cNvSpPr/>
          <p:nvPr/>
        </p:nvSpPr>
        <p:spPr>
          <a:xfrm>
            <a:off x="6673204" y="4910995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1AF1B6A3-476F-4BF6-B2FC-D84DB44BDA13}"/>
              </a:ext>
            </a:extLst>
          </p:cNvPr>
          <p:cNvSpPr/>
          <p:nvPr/>
        </p:nvSpPr>
        <p:spPr>
          <a:xfrm>
            <a:off x="8497528" y="4228162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5E9EE21-2ADA-4960-A9B0-4CC1D4617EC0}"/>
              </a:ext>
            </a:extLst>
          </p:cNvPr>
          <p:cNvSpPr/>
          <p:nvPr/>
        </p:nvSpPr>
        <p:spPr>
          <a:xfrm>
            <a:off x="9392390" y="3575131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C235E729-7F4C-4E1F-B47F-164C2495742A}"/>
              </a:ext>
            </a:extLst>
          </p:cNvPr>
          <p:cNvSpPr/>
          <p:nvPr/>
        </p:nvSpPr>
        <p:spPr>
          <a:xfrm>
            <a:off x="10288459" y="4228161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AD9B6687-C2A4-4A2D-A3B0-9D07E2B15251}"/>
              </a:ext>
            </a:extLst>
          </p:cNvPr>
          <p:cNvSpPr/>
          <p:nvPr/>
        </p:nvSpPr>
        <p:spPr>
          <a:xfrm rot="16200000">
            <a:off x="5669523" y="2454291"/>
            <a:ext cx="704193" cy="26903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6F41DB2F-7646-4870-89F5-B4D1D2292E60}"/>
              </a:ext>
            </a:extLst>
          </p:cNvPr>
          <p:cNvCxnSpPr>
            <a:cxnSpLocks/>
          </p:cNvCxnSpPr>
          <p:nvPr/>
        </p:nvCxnSpPr>
        <p:spPr>
          <a:xfrm flipV="1">
            <a:off x="5137527" y="3097924"/>
            <a:ext cx="429896" cy="3310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497B640-DC3E-4236-8B5B-ED4001B43C60}"/>
              </a:ext>
            </a:extLst>
          </p:cNvPr>
          <p:cNvCxnSpPr>
            <a:cxnSpLocks/>
          </p:cNvCxnSpPr>
          <p:nvPr/>
        </p:nvCxnSpPr>
        <p:spPr>
          <a:xfrm flipH="1" flipV="1">
            <a:off x="5567423" y="3097924"/>
            <a:ext cx="396630" cy="3494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A2DD284-C544-41A3-86AE-B27A13FBCCDF}"/>
              </a:ext>
            </a:extLst>
          </p:cNvPr>
          <p:cNvSpPr txBox="1"/>
          <p:nvPr/>
        </p:nvSpPr>
        <p:spPr>
          <a:xfrm>
            <a:off x="5312064" y="2723342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816090C5-FFEC-48F4-B9A3-507907173AAC}"/>
              </a:ext>
            </a:extLst>
          </p:cNvPr>
          <p:cNvSpPr/>
          <p:nvPr/>
        </p:nvSpPr>
        <p:spPr>
          <a:xfrm rot="16200000">
            <a:off x="7510876" y="3740884"/>
            <a:ext cx="704193" cy="26903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6BD3F57F-9AFE-4744-9C4E-3A06B8B0303F}"/>
              </a:ext>
            </a:extLst>
          </p:cNvPr>
          <p:cNvCxnSpPr>
            <a:cxnSpLocks/>
          </p:cNvCxnSpPr>
          <p:nvPr/>
        </p:nvCxnSpPr>
        <p:spPr>
          <a:xfrm flipV="1">
            <a:off x="8268252" y="5457169"/>
            <a:ext cx="442863" cy="35622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7E668C78-A0B9-45E0-996E-60B36E31EEA1}"/>
              </a:ext>
            </a:extLst>
          </p:cNvPr>
          <p:cNvCxnSpPr>
            <a:cxnSpLocks/>
          </p:cNvCxnSpPr>
          <p:nvPr/>
        </p:nvCxnSpPr>
        <p:spPr>
          <a:xfrm flipH="1" flipV="1">
            <a:off x="7847056" y="5445853"/>
            <a:ext cx="434163" cy="36407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D829CAC-D985-401E-90A5-B9A5864E38A0}"/>
              </a:ext>
            </a:extLst>
          </p:cNvPr>
          <p:cNvSpPr txBox="1"/>
          <p:nvPr/>
        </p:nvSpPr>
        <p:spPr>
          <a:xfrm>
            <a:off x="8064137" y="577929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37C405C9-50C5-437F-898A-34E13D072AD0}"/>
              </a:ext>
            </a:extLst>
          </p:cNvPr>
          <p:cNvSpPr/>
          <p:nvPr/>
        </p:nvSpPr>
        <p:spPr>
          <a:xfrm>
            <a:off x="6501495" y="3454890"/>
            <a:ext cx="906297" cy="19832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0DD7708C-F192-4A8D-B476-98C70570D426}"/>
              </a:ext>
            </a:extLst>
          </p:cNvPr>
          <p:cNvCxnSpPr>
            <a:cxnSpLocks/>
          </p:cNvCxnSpPr>
          <p:nvPr/>
        </p:nvCxnSpPr>
        <p:spPr>
          <a:xfrm flipV="1">
            <a:off x="7337321" y="4401809"/>
            <a:ext cx="410430" cy="39963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74319EB3-A193-4E94-BE5B-DDDDBEA646AF}"/>
              </a:ext>
            </a:extLst>
          </p:cNvPr>
          <p:cNvCxnSpPr>
            <a:cxnSpLocks/>
          </p:cNvCxnSpPr>
          <p:nvPr/>
        </p:nvCxnSpPr>
        <p:spPr>
          <a:xfrm flipH="1" flipV="1">
            <a:off x="7380487" y="3935511"/>
            <a:ext cx="367264" cy="47205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268114D-43AE-4912-9A55-9E60914FF379}"/>
              </a:ext>
            </a:extLst>
          </p:cNvPr>
          <p:cNvSpPr txBox="1"/>
          <p:nvPr/>
        </p:nvSpPr>
        <p:spPr>
          <a:xfrm>
            <a:off x="7687569" y="41930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4708B39D-1D0C-4425-9011-5B225863B93C}"/>
              </a:ext>
            </a:extLst>
          </p:cNvPr>
          <p:cNvSpPr/>
          <p:nvPr/>
        </p:nvSpPr>
        <p:spPr>
          <a:xfrm>
            <a:off x="8294680" y="3473879"/>
            <a:ext cx="906297" cy="19832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3DB6A8D5-40B6-4CE8-9B90-305E866CE753}"/>
              </a:ext>
            </a:extLst>
          </p:cNvPr>
          <p:cNvCxnSpPr>
            <a:cxnSpLocks/>
          </p:cNvCxnSpPr>
          <p:nvPr/>
        </p:nvCxnSpPr>
        <p:spPr>
          <a:xfrm flipV="1">
            <a:off x="7930710" y="3769484"/>
            <a:ext cx="370717" cy="334447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2682A393-9F29-48FD-B59D-554005D5BA7D}"/>
              </a:ext>
            </a:extLst>
          </p:cNvPr>
          <p:cNvCxnSpPr>
            <a:cxnSpLocks/>
          </p:cNvCxnSpPr>
          <p:nvPr/>
        </p:nvCxnSpPr>
        <p:spPr>
          <a:xfrm flipH="1" flipV="1">
            <a:off x="7930710" y="4103931"/>
            <a:ext cx="367264" cy="47205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92D2DEE-F963-486D-8F16-21B80F6446E8}"/>
              </a:ext>
            </a:extLst>
          </p:cNvPr>
          <p:cNvSpPr txBox="1"/>
          <p:nvPr/>
        </p:nvSpPr>
        <p:spPr>
          <a:xfrm>
            <a:off x="7639990" y="38719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CBCF5EDA-5317-4226-842A-F67824016566}"/>
              </a:ext>
            </a:extLst>
          </p:cNvPr>
          <p:cNvSpPr/>
          <p:nvPr/>
        </p:nvSpPr>
        <p:spPr>
          <a:xfrm rot="16200000">
            <a:off x="9274322" y="2451256"/>
            <a:ext cx="704193" cy="26903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0DEC9E4A-DB40-400B-A586-B7493C56D61C}"/>
              </a:ext>
            </a:extLst>
          </p:cNvPr>
          <p:cNvCxnSpPr>
            <a:cxnSpLocks/>
          </p:cNvCxnSpPr>
          <p:nvPr/>
        </p:nvCxnSpPr>
        <p:spPr>
          <a:xfrm flipV="1">
            <a:off x="8742326" y="3183229"/>
            <a:ext cx="880617" cy="2427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07293A19-0F4F-4157-8178-0C12E3CA3F3A}"/>
              </a:ext>
            </a:extLst>
          </p:cNvPr>
          <p:cNvCxnSpPr>
            <a:cxnSpLocks/>
          </p:cNvCxnSpPr>
          <p:nvPr/>
        </p:nvCxnSpPr>
        <p:spPr>
          <a:xfrm flipH="1" flipV="1">
            <a:off x="9622943" y="3183229"/>
            <a:ext cx="785403" cy="2611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62F78EF-8170-4E82-BD96-FF438847A719}"/>
              </a:ext>
            </a:extLst>
          </p:cNvPr>
          <p:cNvSpPr txBox="1"/>
          <p:nvPr/>
        </p:nvSpPr>
        <p:spPr>
          <a:xfrm>
            <a:off x="9444849" y="2767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white"/>
                </a:solidFill>
                <a:latin typeface="+mj-lt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21A0A419-04A0-4A3A-BA8C-41DC0109101B}"/>
              </a:ext>
            </a:extLst>
          </p:cNvPr>
          <p:cNvSpPr/>
          <p:nvPr/>
        </p:nvSpPr>
        <p:spPr>
          <a:xfrm>
            <a:off x="10056261" y="3473879"/>
            <a:ext cx="906297" cy="19832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F2B72B40-1A1D-4235-A6DB-CC56B0BE6EB0}"/>
              </a:ext>
            </a:extLst>
          </p:cNvPr>
          <p:cNvCxnSpPr>
            <a:cxnSpLocks/>
            <a:endCxn id="104" idx="1"/>
          </p:cNvCxnSpPr>
          <p:nvPr/>
        </p:nvCxnSpPr>
        <p:spPr>
          <a:xfrm flipV="1">
            <a:off x="10969067" y="4477313"/>
            <a:ext cx="393491" cy="71287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B1B2DE06-49A8-40F4-9A92-A56D37E3252A}"/>
              </a:ext>
            </a:extLst>
          </p:cNvPr>
          <p:cNvCxnSpPr>
            <a:cxnSpLocks/>
            <a:stCxn id="104" idx="1"/>
            <a:endCxn id="94" idx="2"/>
          </p:cNvCxnSpPr>
          <p:nvPr/>
        </p:nvCxnSpPr>
        <p:spPr>
          <a:xfrm flipH="1" flipV="1">
            <a:off x="10971618" y="3796454"/>
            <a:ext cx="390940" cy="68085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53EE1E4B-BFEB-478B-9900-F15074E90D25}"/>
              </a:ext>
            </a:extLst>
          </p:cNvPr>
          <p:cNvSpPr txBox="1"/>
          <p:nvPr/>
        </p:nvSpPr>
        <p:spPr>
          <a:xfrm>
            <a:off x="11362558" y="4246480"/>
            <a:ext cx="44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2" name="图片 32">
            <a:extLst>
              <a:ext uri="{FF2B5EF4-FFF2-40B4-BE49-F238E27FC236}">
                <a16:creationId xmlns:a16="http://schemas.microsoft.com/office/drawing/2014/main" xmlns="" id="{203FEF62-8D06-4F28-8B7D-F832E951C6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313" y="2844"/>
            <a:ext cx="1390224" cy="2262059"/>
          </a:xfrm>
          <a:prstGeom prst="rect">
            <a:avLst/>
          </a:prstGeom>
        </p:spPr>
      </p:pic>
      <p:pic>
        <p:nvPicPr>
          <p:cNvPr id="114" name="图片 11">
            <a:extLst>
              <a:ext uri="{FF2B5EF4-FFF2-40B4-BE49-F238E27FC236}">
                <a16:creationId xmlns:a16="http://schemas.microsoft.com/office/drawing/2014/main" xmlns="" id="{F6D53A86-7CD8-454F-95A1-F1B4727729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09" y="5779994"/>
            <a:ext cx="1500585" cy="1078006"/>
          </a:xfrm>
          <a:prstGeom prst="rect">
            <a:avLst/>
          </a:prstGeom>
        </p:spPr>
      </p:pic>
      <p:sp>
        <p:nvSpPr>
          <p:cNvPr id="46" name="Rectangle: Rounded Corners 80">
            <a:extLst>
              <a:ext uri="{FF2B5EF4-FFF2-40B4-BE49-F238E27FC236}">
                <a16:creationId xmlns:a16="http://schemas.microsoft.com/office/drawing/2014/main" xmlns="" id="{37C405C9-50C5-437F-898A-34E13D072AD0}"/>
              </a:ext>
            </a:extLst>
          </p:cNvPr>
          <p:cNvSpPr/>
          <p:nvPr/>
        </p:nvSpPr>
        <p:spPr>
          <a:xfrm>
            <a:off x="4700313" y="3453447"/>
            <a:ext cx="906297" cy="19832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2" idx="2"/>
          </p:cNvCxnSpPr>
          <p:nvPr/>
        </p:nvCxnSpPr>
        <p:spPr>
          <a:xfrm>
            <a:off x="4700313" y="1837360"/>
            <a:ext cx="16643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30971" y="1837360"/>
            <a:ext cx="9833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307132" y="1837360"/>
            <a:ext cx="15297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9" grpId="0"/>
      <p:bldP spid="69" grpId="1"/>
      <p:bldP spid="75" grpId="0" animBg="1"/>
      <p:bldP spid="75" grpId="1" animBg="1"/>
      <p:bldP spid="78" grpId="0"/>
      <p:bldP spid="78" grpId="1"/>
      <p:bldP spid="81" grpId="0" animBg="1"/>
      <p:bldP spid="81" grpId="1" animBg="1"/>
      <p:bldP spid="84" grpId="0"/>
      <p:bldP spid="84" grpId="1"/>
      <p:bldP spid="89" grpId="0" animBg="1"/>
      <p:bldP spid="89" grpId="1" animBg="1"/>
      <p:bldP spid="92" grpId="0"/>
      <p:bldP spid="92" grpId="1"/>
      <p:bldP spid="94" grpId="0" animBg="1"/>
      <p:bldP spid="94" grpId="1" animBg="1"/>
      <p:bldP spid="97" grpId="0"/>
      <p:bldP spid="97" grpId="1"/>
      <p:bldP spid="101" grpId="0" animBg="1"/>
      <p:bldP spid="101" grpId="1" animBg="1"/>
      <p:bldP spid="104" grpId="0"/>
      <p:bldP spid="104" grpId="1"/>
      <p:bldP spid="46" grpId="0" animBg="1"/>
      <p:bldP spid="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4">
            <a:extLst>
              <a:ext uri="{FF2B5EF4-FFF2-40B4-BE49-F238E27FC236}">
                <a16:creationId xmlns:a16="http://schemas.microsoft.com/office/drawing/2014/main" xmlns="" id="{E3C4A59D-FC61-4E1D-8939-81C2CAC75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1"/>
          <a:stretch/>
        </p:blipFill>
        <p:spPr>
          <a:xfrm>
            <a:off x="0" y="4049487"/>
            <a:ext cx="12192000" cy="28218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79B5A07-E7DD-4FD6-8F13-79EA25EA36F0}"/>
              </a:ext>
            </a:extLst>
          </p:cNvPr>
          <p:cNvSpPr txBox="1"/>
          <p:nvPr/>
        </p:nvSpPr>
        <p:spPr>
          <a:xfrm>
            <a:off x="1059965" y="318139"/>
            <a:ext cx="9720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Đặt thêm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một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khối lập phương vào hình để có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 nhóm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ba khối lập phương cùng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nằm trên một đường thẳng.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213477F-DFEC-4695-962B-AC485172B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" y="5087022"/>
            <a:ext cx="1958103" cy="140668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BFAEAA1-F435-4A53-B3FF-D4AD6ED832C7}"/>
              </a:ext>
            </a:extLst>
          </p:cNvPr>
          <p:cNvSpPr/>
          <p:nvPr/>
        </p:nvSpPr>
        <p:spPr>
          <a:xfrm>
            <a:off x="345225" y="318139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8" name="图片 32">
            <a:extLst>
              <a:ext uri="{FF2B5EF4-FFF2-40B4-BE49-F238E27FC236}">
                <a16:creationId xmlns:a16="http://schemas.microsoft.com/office/drawing/2014/main" xmlns="" id="{099D28ED-3597-4A4E-9E96-B630F539A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20" y="0"/>
            <a:ext cx="1390224" cy="226205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9F18FEB-983F-4775-A963-732175AA9E47}"/>
              </a:ext>
            </a:extLst>
          </p:cNvPr>
          <p:cNvSpPr txBox="1"/>
          <p:nvPr/>
        </p:nvSpPr>
        <p:spPr>
          <a:xfrm>
            <a:off x="1025249" y="1567098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a)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EC8B80F-9B37-4862-A95F-1A9255379942}"/>
              </a:ext>
            </a:extLst>
          </p:cNvPr>
          <p:cNvGrpSpPr/>
          <p:nvPr/>
        </p:nvGrpSpPr>
        <p:grpSpPr>
          <a:xfrm>
            <a:off x="7119743" y="1912638"/>
            <a:ext cx="3140889" cy="3032721"/>
            <a:chOff x="7119743" y="1912638"/>
            <a:chExt cx="3140889" cy="3032721"/>
          </a:xfrm>
        </p:grpSpPr>
        <p:pic>
          <p:nvPicPr>
            <p:cNvPr id="37" name="Picture 36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F4C85F1C-8B3F-41A6-8B93-AD3F00EDE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743" y="1912638"/>
              <a:ext cx="3140889" cy="3032721"/>
            </a:xfrm>
            <a:prstGeom prst="rect">
              <a:avLst/>
            </a:prstGeom>
          </p:spPr>
        </p:pic>
        <p:sp>
          <p:nvSpPr>
            <p:cNvPr id="42" name="Cube 41">
              <a:extLst>
                <a:ext uri="{FF2B5EF4-FFF2-40B4-BE49-F238E27FC236}">
                  <a16:creationId xmlns:a16="http://schemas.microsoft.com/office/drawing/2014/main" xmlns="" id="{689F5716-D926-4C37-89DB-AF2E2D0BADC6}"/>
                </a:ext>
              </a:extLst>
            </p:cNvPr>
            <p:cNvSpPr/>
            <p:nvPr/>
          </p:nvSpPr>
          <p:spPr>
            <a:xfrm>
              <a:off x="7559921" y="2359479"/>
              <a:ext cx="449035" cy="449035"/>
            </a:xfrm>
            <a:prstGeom prst="cub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xmlns="" id="{11761CAB-4A5C-4958-AAA6-943D3D865EF7}"/>
                </a:ext>
              </a:extLst>
            </p:cNvPr>
            <p:cNvSpPr/>
            <p:nvPr/>
          </p:nvSpPr>
          <p:spPr>
            <a:xfrm>
              <a:off x="9355768" y="2359478"/>
              <a:ext cx="449035" cy="449035"/>
            </a:xfrm>
            <a:prstGeom prst="cub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xmlns="" id="{AFD1F4CF-C45D-4EEA-966F-CB6FB00E62BD}"/>
                </a:ext>
              </a:extLst>
            </p:cNvPr>
            <p:cNvSpPr/>
            <p:nvPr/>
          </p:nvSpPr>
          <p:spPr>
            <a:xfrm>
              <a:off x="7559921" y="4036141"/>
              <a:ext cx="449035" cy="449035"/>
            </a:xfrm>
            <a:prstGeom prst="cub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xmlns="" id="{04112056-C56A-4CA8-B11C-B5C65B93A815}"/>
                </a:ext>
              </a:extLst>
            </p:cNvPr>
            <p:cNvSpPr/>
            <p:nvPr/>
          </p:nvSpPr>
          <p:spPr>
            <a:xfrm>
              <a:off x="9355768" y="4079094"/>
              <a:ext cx="449035" cy="449035"/>
            </a:xfrm>
            <a:prstGeom prst="cub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74C092F-800F-454D-864E-F3390CFAFF29}"/>
              </a:ext>
            </a:extLst>
          </p:cNvPr>
          <p:cNvSpPr txBox="1"/>
          <p:nvPr/>
        </p:nvSpPr>
        <p:spPr>
          <a:xfrm>
            <a:off x="6599955" y="1525647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b)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xmlns="" id="{8813395F-B771-4DD9-8A43-490F9611C059}"/>
              </a:ext>
            </a:extLst>
          </p:cNvPr>
          <p:cNvSpPr/>
          <p:nvPr/>
        </p:nvSpPr>
        <p:spPr>
          <a:xfrm>
            <a:off x="8465669" y="3206730"/>
            <a:ext cx="449035" cy="449035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728C96A-830D-476D-AC0B-55D16A53BB38}"/>
              </a:ext>
            </a:extLst>
          </p:cNvPr>
          <p:cNvGrpSpPr/>
          <p:nvPr/>
        </p:nvGrpSpPr>
        <p:grpSpPr>
          <a:xfrm>
            <a:off x="1653369" y="1912639"/>
            <a:ext cx="3140889" cy="3032721"/>
            <a:chOff x="1653369" y="1912639"/>
            <a:chExt cx="3140889" cy="3032721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B8A15940-831A-454D-A736-A9C6796DF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369" y="1912639"/>
              <a:ext cx="3140889" cy="3032721"/>
            </a:xfrm>
            <a:prstGeom prst="rect">
              <a:avLst/>
            </a:prstGeom>
          </p:spPr>
        </p:pic>
        <p:sp>
          <p:nvSpPr>
            <p:cNvPr id="9" name="Cube 8">
              <a:extLst>
                <a:ext uri="{FF2B5EF4-FFF2-40B4-BE49-F238E27FC236}">
                  <a16:creationId xmlns:a16="http://schemas.microsoft.com/office/drawing/2014/main" xmlns="" id="{B8927213-B0D4-4D6B-9D66-99BFEF765A3C}"/>
                </a:ext>
              </a:extLst>
            </p:cNvPr>
            <p:cNvSpPr/>
            <p:nvPr/>
          </p:nvSpPr>
          <p:spPr>
            <a:xfrm>
              <a:off x="3014810" y="2359479"/>
              <a:ext cx="449035" cy="449035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xmlns="" id="{F167EDF7-2983-4400-934D-A8979412B1EE}"/>
                </a:ext>
              </a:extLst>
            </p:cNvPr>
            <p:cNvSpPr/>
            <p:nvPr/>
          </p:nvSpPr>
          <p:spPr>
            <a:xfrm>
              <a:off x="2999295" y="4049487"/>
              <a:ext cx="449035" cy="449035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xmlns="" id="{01F742F2-743C-4FEC-90B5-76E10A3DE3CA}"/>
                </a:ext>
              </a:extLst>
            </p:cNvPr>
            <p:cNvSpPr/>
            <p:nvPr/>
          </p:nvSpPr>
          <p:spPr>
            <a:xfrm>
              <a:off x="2114018" y="3204480"/>
              <a:ext cx="449035" cy="449035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xmlns="" id="{55003509-CACA-490C-916D-F93DE9C55AC9}"/>
                </a:ext>
              </a:extLst>
            </p:cNvPr>
            <p:cNvSpPr/>
            <p:nvPr/>
          </p:nvSpPr>
          <p:spPr>
            <a:xfrm>
              <a:off x="3856057" y="3204479"/>
              <a:ext cx="449035" cy="449035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Cube 46">
            <a:extLst>
              <a:ext uri="{FF2B5EF4-FFF2-40B4-BE49-F238E27FC236}">
                <a16:creationId xmlns:a16="http://schemas.microsoft.com/office/drawing/2014/main" xmlns="" id="{AA079952-21D4-43D5-BCDB-25511DD1E390}"/>
              </a:ext>
            </a:extLst>
          </p:cNvPr>
          <p:cNvSpPr/>
          <p:nvPr/>
        </p:nvSpPr>
        <p:spPr>
          <a:xfrm>
            <a:off x="3002860" y="3209934"/>
            <a:ext cx="449035" cy="449035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9" name="Picture 58" descr="A picture containing rectangle&#10;&#10;Description automatically generated">
            <a:extLst>
              <a:ext uri="{FF2B5EF4-FFF2-40B4-BE49-F238E27FC236}">
                <a16:creationId xmlns:a16="http://schemas.microsoft.com/office/drawing/2014/main" xmlns="" id="{93F2A4CA-5DBE-4207-9B83-7044A27101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38815"/>
          <a:stretch/>
        </p:blipFill>
        <p:spPr>
          <a:xfrm rot="5400000">
            <a:off x="902138" y="3188947"/>
            <a:ext cx="3994897" cy="846326"/>
          </a:xfrm>
          <a:prstGeom prst="rect">
            <a:avLst/>
          </a:prstGeom>
        </p:spPr>
      </p:pic>
      <p:pic>
        <p:nvPicPr>
          <p:cNvPr id="60" name="Picture 59" descr="A picture containing rectangle&#10;&#10;Description automatically generated">
            <a:extLst>
              <a:ext uri="{FF2B5EF4-FFF2-40B4-BE49-F238E27FC236}">
                <a16:creationId xmlns:a16="http://schemas.microsoft.com/office/drawing/2014/main" xmlns="" id="{BF50AC4E-5299-4A59-9A1F-7CF29EA580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38815"/>
          <a:stretch/>
        </p:blipFill>
        <p:spPr>
          <a:xfrm>
            <a:off x="1054538" y="3341347"/>
            <a:ext cx="3994897" cy="846326"/>
          </a:xfrm>
          <a:prstGeom prst="rect">
            <a:avLst/>
          </a:prstGeom>
        </p:spPr>
      </p:pic>
      <p:pic>
        <p:nvPicPr>
          <p:cNvPr id="61" name="Picture 60" descr="A picture containing rectangle&#10;&#10;Description automatically generated">
            <a:extLst>
              <a:ext uri="{FF2B5EF4-FFF2-40B4-BE49-F238E27FC236}">
                <a16:creationId xmlns:a16="http://schemas.microsoft.com/office/drawing/2014/main" xmlns="" id="{17922695-14F8-40B5-B88E-3D5E746010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38815"/>
          <a:stretch/>
        </p:blipFill>
        <p:spPr>
          <a:xfrm rot="2685055">
            <a:off x="6285270" y="3265038"/>
            <a:ext cx="4300666" cy="846326"/>
          </a:xfrm>
          <a:prstGeom prst="rect">
            <a:avLst/>
          </a:prstGeom>
        </p:spPr>
      </p:pic>
      <p:pic>
        <p:nvPicPr>
          <p:cNvPr id="62" name="Picture 61" descr="A picture containing rectangle&#10;&#10;Description automatically generated">
            <a:extLst>
              <a:ext uri="{FF2B5EF4-FFF2-40B4-BE49-F238E27FC236}">
                <a16:creationId xmlns:a16="http://schemas.microsoft.com/office/drawing/2014/main" xmlns="" id="{F2192F95-2D70-4154-9D6C-E2401BFF28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38815"/>
          <a:stretch/>
        </p:blipFill>
        <p:spPr>
          <a:xfrm rot="18985879">
            <a:off x="6819085" y="3240884"/>
            <a:ext cx="4300666" cy="8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79B5A07-E7DD-4FD6-8F13-79EA25EA36F0}"/>
              </a:ext>
            </a:extLst>
          </p:cNvPr>
          <p:cNvSpPr txBox="1"/>
          <p:nvPr/>
        </p:nvSpPr>
        <p:spPr>
          <a:xfrm>
            <a:off x="2499708" y="738565"/>
            <a:ext cx="52291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Đố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Các chú vịt ra bờ ao.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Con đi trước, đi trước hai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Con đi giữa, đi giữa hai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Con đi sau, đi sau hai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Hỏi có bao nhiêu con vịt?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213477F-DFEC-4695-962B-AC485172B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" y="5451317"/>
            <a:ext cx="1958103" cy="1406683"/>
          </a:xfrm>
          <a:prstGeom prst="rect">
            <a:avLst/>
          </a:prstGeom>
        </p:spPr>
      </p:pic>
      <p:pic>
        <p:nvPicPr>
          <p:cNvPr id="28" name="图片 32">
            <a:extLst>
              <a:ext uri="{FF2B5EF4-FFF2-40B4-BE49-F238E27FC236}">
                <a16:creationId xmlns:a16="http://schemas.microsoft.com/office/drawing/2014/main" xmlns="" id="{099D28ED-3597-4A4E-9E96-B630F539A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20" y="0"/>
            <a:ext cx="1390224" cy="226205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DB1C7A7-D130-44D0-98E6-882051D0E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78" b="89256" l="9949" r="94643">
                        <a14:foregroundMark x1="57908" y1="11570" x2="46173" y2="8678"/>
                        <a14:foregroundMark x1="90051" y1="59917" x2="94643" y2="76033"/>
                        <a14:backgroundMark x1="45647" y1="7210" x2="44643" y2="7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9472" y="1071115"/>
            <a:ext cx="4665639" cy="2880318"/>
          </a:xfrm>
          <a:prstGeom prst="rect">
            <a:avLst/>
          </a:prstGeom>
        </p:spPr>
      </p:pic>
      <p:pic>
        <p:nvPicPr>
          <p:cNvPr id="5" name="Picture 4" descr="A close up of a toy&#10;&#10;Description automatically generated with medium confidence">
            <a:extLst>
              <a:ext uri="{FF2B5EF4-FFF2-40B4-BE49-F238E27FC236}">
                <a16:creationId xmlns:a16="http://schemas.microsoft.com/office/drawing/2014/main" xmlns="" id="{C2BAA280-E9CE-44A3-A98E-9F712FE563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" y="-79025"/>
            <a:ext cx="2488571" cy="2006290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AEEB59E8-D4F1-4AE6-BFFF-FB4191683A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27" y="3720250"/>
            <a:ext cx="1679889" cy="2059820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8B3B2BFE-1881-4E9C-A4F2-80B5A49663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82" y="3720250"/>
            <a:ext cx="1679889" cy="2059820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BCCE371C-02D9-4E52-9602-5CF55C104A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37" y="3720250"/>
            <a:ext cx="1679889" cy="2059820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xmlns="" id="{5606B483-0C52-42F4-BF0F-D1AD3E22C01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654" y="4361444"/>
            <a:ext cx="2738894" cy="2717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CCCA50F-D000-48E8-A036-6D7841A57A6A}"/>
              </a:ext>
            </a:extLst>
          </p:cNvPr>
          <p:cNvCxnSpPr/>
          <p:nvPr/>
        </p:nvCxnSpPr>
        <p:spPr>
          <a:xfrm>
            <a:off x="2631688" y="2188099"/>
            <a:ext cx="48101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4AD17045-2025-4EEB-A8E3-9BE5E6794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49" y="6128010"/>
            <a:ext cx="261401" cy="522801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xmlns="" id="{705C98E5-04E1-42BC-9C5F-0A3C1A5832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71" y="6119434"/>
            <a:ext cx="430542" cy="507425"/>
          </a:xfrm>
          <a:prstGeom prst="rect">
            <a:avLst/>
          </a:prstGeom>
        </p:spPr>
      </p:pic>
      <p:pic>
        <p:nvPicPr>
          <p:cNvPr id="21" name="图片 30">
            <a:extLst>
              <a:ext uri="{FF2B5EF4-FFF2-40B4-BE49-F238E27FC236}">
                <a16:creationId xmlns:a16="http://schemas.microsoft.com/office/drawing/2014/main" xmlns="" id="{2EA10DE6-C3F6-4408-ABB1-48397033C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07" y="4142284"/>
            <a:ext cx="668989" cy="78845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6ACC8CF-62F0-468B-81F3-B9765422FFA9}"/>
              </a:ext>
            </a:extLst>
          </p:cNvPr>
          <p:cNvCxnSpPr>
            <a:cxnSpLocks/>
          </p:cNvCxnSpPr>
          <p:nvPr/>
        </p:nvCxnSpPr>
        <p:spPr>
          <a:xfrm>
            <a:off x="2631688" y="2708489"/>
            <a:ext cx="45162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68B53BB-9414-4AA7-9895-DCEFF4A6DC80}"/>
              </a:ext>
            </a:extLst>
          </p:cNvPr>
          <p:cNvSpPr/>
          <p:nvPr/>
        </p:nvSpPr>
        <p:spPr>
          <a:xfrm>
            <a:off x="2373527" y="3699901"/>
            <a:ext cx="1895154" cy="2333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F9040E8-50C1-44AA-A86C-84CBA362ADE4}"/>
              </a:ext>
            </a:extLst>
          </p:cNvPr>
          <p:cNvSpPr/>
          <p:nvPr/>
        </p:nvSpPr>
        <p:spPr>
          <a:xfrm>
            <a:off x="4866588" y="3665632"/>
            <a:ext cx="1895154" cy="2333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2AAA212-FF71-4DE4-89D6-58D81CFA6D5B}"/>
              </a:ext>
            </a:extLst>
          </p:cNvPr>
          <p:cNvSpPr/>
          <p:nvPr/>
        </p:nvSpPr>
        <p:spPr>
          <a:xfrm>
            <a:off x="7365165" y="3689727"/>
            <a:ext cx="1895154" cy="2333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9" name="图片 26">
            <a:extLst>
              <a:ext uri="{FF2B5EF4-FFF2-40B4-BE49-F238E27FC236}">
                <a16:creationId xmlns:a16="http://schemas.microsoft.com/office/drawing/2014/main" xmlns="" id="{E9F75ACA-B24D-44C8-8C28-D756C0F8AB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70" y="6128010"/>
            <a:ext cx="261401" cy="52280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BF22DD6-BB8D-4EFC-A88C-504F7F75EFF8}"/>
              </a:ext>
            </a:extLst>
          </p:cNvPr>
          <p:cNvCxnSpPr>
            <a:cxnSpLocks/>
          </p:cNvCxnSpPr>
          <p:nvPr/>
        </p:nvCxnSpPr>
        <p:spPr>
          <a:xfrm>
            <a:off x="2608466" y="3184274"/>
            <a:ext cx="45162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28">
            <a:extLst>
              <a:ext uri="{FF2B5EF4-FFF2-40B4-BE49-F238E27FC236}">
                <a16:creationId xmlns:a16="http://schemas.microsoft.com/office/drawing/2014/main" xmlns="" id="{54648B93-652D-455E-90C1-E27A70B55F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55" y="6119435"/>
            <a:ext cx="430542" cy="507425"/>
          </a:xfrm>
          <a:prstGeom prst="rect">
            <a:avLst/>
          </a:prstGeom>
        </p:spPr>
      </p:pic>
      <p:pic>
        <p:nvPicPr>
          <p:cNvPr id="32" name="图片 26">
            <a:extLst>
              <a:ext uri="{FF2B5EF4-FFF2-40B4-BE49-F238E27FC236}">
                <a16:creationId xmlns:a16="http://schemas.microsoft.com/office/drawing/2014/main" xmlns="" id="{FF338FE6-7213-4AF3-972A-2D35194DFF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70" y="6119435"/>
            <a:ext cx="261401" cy="52280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C441374-B209-4174-8C30-9B6356D7A834}"/>
              </a:ext>
            </a:extLst>
          </p:cNvPr>
          <p:cNvSpPr/>
          <p:nvPr/>
        </p:nvSpPr>
        <p:spPr>
          <a:xfrm>
            <a:off x="2241395" y="3665632"/>
            <a:ext cx="7247726" cy="23579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2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/>
      <p:bldP spid="16" grpId="1" animBg="1"/>
      <p:bldP spid="25" grpId="0" animBg="1"/>
      <p:bldP spid="25" grpId="1" animBg="1"/>
      <p:bldP spid="26" grpId="0" animBg="1"/>
      <p:bldP spid="2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79B5A07-E7DD-4FD6-8F13-79EA25EA36F0}"/>
              </a:ext>
            </a:extLst>
          </p:cNvPr>
          <p:cNvSpPr txBox="1"/>
          <p:nvPr/>
        </p:nvSpPr>
        <p:spPr>
          <a:xfrm>
            <a:off x="1059964" y="318139"/>
            <a:ext cx="85587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Nói</a:t>
            </a: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theo mẫu câu: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Sên Đỏ đi từ nhà lúc      giờ, đến nơi lúc       giờ.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Sên Xanh đi từ nhà lúc      giờ, đến nơi lúc       giờ.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213477F-DFEC-4695-962B-AC485172B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" y="5287351"/>
            <a:ext cx="1958103" cy="1406683"/>
          </a:xfrm>
          <a:prstGeom prst="rect">
            <a:avLst/>
          </a:prstGeom>
        </p:spPr>
      </p:pic>
      <p:pic>
        <p:nvPicPr>
          <p:cNvPr id="7" name="Picture 6" descr="A picture containing text, clock, different, plastic&#10;&#10;Description automatically generated">
            <a:extLst>
              <a:ext uri="{FF2B5EF4-FFF2-40B4-BE49-F238E27FC236}">
                <a16:creationId xmlns:a16="http://schemas.microsoft.com/office/drawing/2014/main" xmlns="" id="{DD2CDB6D-42E1-4B0B-A34E-90CBDBD9C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09" y="1752703"/>
            <a:ext cx="9241129" cy="534765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BFAEAA1-F435-4A53-B3FF-D4AD6ED832C7}"/>
              </a:ext>
            </a:extLst>
          </p:cNvPr>
          <p:cNvSpPr/>
          <p:nvPr/>
        </p:nvSpPr>
        <p:spPr>
          <a:xfrm>
            <a:off x="345225" y="318139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8" name="图片 32">
            <a:extLst>
              <a:ext uri="{FF2B5EF4-FFF2-40B4-BE49-F238E27FC236}">
                <a16:creationId xmlns:a16="http://schemas.microsoft.com/office/drawing/2014/main" xmlns="" id="{099D28ED-3597-4A4E-9E96-B630F539A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20" y="0"/>
            <a:ext cx="1390224" cy="22620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0369AED-F617-4A39-AE36-000779B362E1}"/>
              </a:ext>
            </a:extLst>
          </p:cNvPr>
          <p:cNvSpPr txBox="1"/>
          <p:nvPr/>
        </p:nvSpPr>
        <p:spPr>
          <a:xfrm>
            <a:off x="4583080" y="8105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189C8BE-8607-4C3B-838E-961DBD17D83E}"/>
              </a:ext>
            </a:extLst>
          </p:cNvPr>
          <p:cNvSpPr txBox="1"/>
          <p:nvPr/>
        </p:nvSpPr>
        <p:spPr>
          <a:xfrm>
            <a:off x="4482412" y="810581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.?.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666467-3297-492F-8F46-8EDC9FF31967}"/>
              </a:ext>
            </a:extLst>
          </p:cNvPr>
          <p:cNvSpPr txBox="1"/>
          <p:nvPr/>
        </p:nvSpPr>
        <p:spPr>
          <a:xfrm>
            <a:off x="7608921" y="810581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.?.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2ECB64D-1827-47F4-9551-A6FBFFEAE7D9}"/>
              </a:ext>
            </a:extLst>
          </p:cNvPr>
          <p:cNvSpPr txBox="1"/>
          <p:nvPr/>
        </p:nvSpPr>
        <p:spPr>
          <a:xfrm>
            <a:off x="4838011" y="1303023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.?.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4AB8E65-0C3F-4655-B1EB-2E64672B5F73}"/>
              </a:ext>
            </a:extLst>
          </p:cNvPr>
          <p:cNvSpPr txBox="1"/>
          <p:nvPr/>
        </p:nvSpPr>
        <p:spPr>
          <a:xfrm>
            <a:off x="8005298" y="131584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.?.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FD96C6-60D6-44FB-99AF-EC6D32691CB3}"/>
              </a:ext>
            </a:extLst>
          </p:cNvPr>
          <p:cNvSpPr txBox="1"/>
          <p:nvPr/>
        </p:nvSpPr>
        <p:spPr>
          <a:xfrm>
            <a:off x="7717629" y="81057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8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768EE5B-C01A-4EC8-8987-32BE6B6B26A2}"/>
              </a:ext>
            </a:extLst>
          </p:cNvPr>
          <p:cNvSpPr txBox="1"/>
          <p:nvPr/>
        </p:nvSpPr>
        <p:spPr>
          <a:xfrm>
            <a:off x="4946284" y="13030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5BB364-4D10-47A2-912F-218B11F0D284}"/>
              </a:ext>
            </a:extLst>
          </p:cNvPr>
          <p:cNvSpPr txBox="1"/>
          <p:nvPr/>
        </p:nvSpPr>
        <p:spPr>
          <a:xfrm>
            <a:off x="8080833" y="13158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9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1"/>
      <p:bldP spid="31" grpId="1"/>
      <p:bldP spid="32" grpId="1"/>
      <p:bldP spid="33" grpId="1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79B5A07-E7DD-4FD6-8F13-79EA25EA36F0}"/>
              </a:ext>
            </a:extLst>
          </p:cNvPr>
          <p:cNvSpPr txBox="1"/>
          <p:nvPr/>
        </p:nvSpPr>
        <p:spPr>
          <a:xfrm>
            <a:off x="749931" y="1352102"/>
            <a:ext cx="1074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Thay các hình tam giác, hình vuông, hình tròn bằng các số nào?</a:t>
            </a:r>
            <a:endParaRPr kumimoji="0" lang="vi-VN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28" name="图片 32">
            <a:extLst>
              <a:ext uri="{FF2B5EF4-FFF2-40B4-BE49-F238E27FC236}">
                <a16:creationId xmlns:a16="http://schemas.microsoft.com/office/drawing/2014/main" xmlns="" id="{099D28ED-3597-4A4E-9E96-B630F539A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91" y="0"/>
            <a:ext cx="1054741" cy="1716188"/>
          </a:xfrm>
          <a:prstGeom prst="rect">
            <a:avLst/>
          </a:prstGeom>
        </p:spPr>
      </p:pic>
      <p:pic>
        <p:nvPicPr>
          <p:cNvPr id="6" name="图片 28">
            <a:extLst>
              <a:ext uri="{FF2B5EF4-FFF2-40B4-BE49-F238E27FC236}">
                <a16:creationId xmlns:a16="http://schemas.microsoft.com/office/drawing/2014/main" xmlns="" id="{F6CB7B43-2465-422B-88C4-04904A3017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" y="4005122"/>
            <a:ext cx="1948119" cy="2736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D6E6A0-D7A7-4419-B467-8DBA19689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" y="-7911"/>
            <a:ext cx="3347895" cy="1785544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C4A2F10C-6524-43AD-A0EB-7F1C618944DA}"/>
              </a:ext>
            </a:extLst>
          </p:cNvPr>
          <p:cNvSpPr/>
          <p:nvPr/>
        </p:nvSpPr>
        <p:spPr>
          <a:xfrm>
            <a:off x="2442116" y="2219866"/>
            <a:ext cx="1138316" cy="981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CABD61-792F-4D55-B720-09EF8BD45230}"/>
              </a:ext>
            </a:extLst>
          </p:cNvPr>
          <p:cNvSpPr/>
          <p:nvPr/>
        </p:nvSpPr>
        <p:spPr>
          <a:xfrm>
            <a:off x="4730419" y="3625061"/>
            <a:ext cx="992459" cy="9924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7B77CA0-7A68-444D-86B9-414B06B0F544}"/>
              </a:ext>
            </a:extLst>
          </p:cNvPr>
          <p:cNvSpPr/>
          <p:nvPr/>
        </p:nvSpPr>
        <p:spPr>
          <a:xfrm>
            <a:off x="6995681" y="5255527"/>
            <a:ext cx="981307" cy="9813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BA92711E-C5DD-4C3D-8381-5756A1A33249}"/>
              </a:ext>
            </a:extLst>
          </p:cNvPr>
          <p:cNvSpPr/>
          <p:nvPr/>
        </p:nvSpPr>
        <p:spPr>
          <a:xfrm>
            <a:off x="4657491" y="2215605"/>
            <a:ext cx="1138316" cy="981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42C1FE29-50F2-495A-9A4A-F678BECE5C17}"/>
              </a:ext>
            </a:extLst>
          </p:cNvPr>
          <p:cNvSpPr/>
          <p:nvPr/>
        </p:nvSpPr>
        <p:spPr>
          <a:xfrm>
            <a:off x="2442116" y="3636213"/>
            <a:ext cx="1138316" cy="981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0B54647-D3F6-41FF-9BD9-A99D67A450B6}"/>
              </a:ext>
            </a:extLst>
          </p:cNvPr>
          <p:cNvSpPr/>
          <p:nvPr/>
        </p:nvSpPr>
        <p:spPr>
          <a:xfrm>
            <a:off x="2515044" y="5187667"/>
            <a:ext cx="992459" cy="9924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E2B6AEA-BAA1-4042-85EE-1FE109C59F48}"/>
              </a:ext>
            </a:extLst>
          </p:cNvPr>
          <p:cNvSpPr/>
          <p:nvPr/>
        </p:nvSpPr>
        <p:spPr>
          <a:xfrm>
            <a:off x="4730419" y="5244375"/>
            <a:ext cx="992459" cy="9924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815C87-FBCF-4644-A486-CE522B277FD0}"/>
              </a:ext>
            </a:extLst>
          </p:cNvPr>
          <p:cNvSpPr txBox="1"/>
          <p:nvPr/>
        </p:nvSpPr>
        <p:spPr>
          <a:xfrm>
            <a:off x="3837615" y="2479131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+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91C8E4-B531-4E78-81A4-EB1E8B99239C}"/>
              </a:ext>
            </a:extLst>
          </p:cNvPr>
          <p:cNvSpPr txBox="1"/>
          <p:nvPr/>
        </p:nvSpPr>
        <p:spPr>
          <a:xfrm>
            <a:off x="6310172" y="2479131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=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38CF81-589E-4363-8812-4CFF129AA453}"/>
              </a:ext>
            </a:extLst>
          </p:cNvPr>
          <p:cNvSpPr txBox="1"/>
          <p:nvPr/>
        </p:nvSpPr>
        <p:spPr>
          <a:xfrm>
            <a:off x="6995681" y="2479131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14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1344EA0-0F93-499A-936E-44D8E3DE8174}"/>
              </a:ext>
            </a:extLst>
          </p:cNvPr>
          <p:cNvSpPr txBox="1"/>
          <p:nvPr/>
        </p:nvSpPr>
        <p:spPr>
          <a:xfrm>
            <a:off x="6995681" y="3852383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12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F36A475-736D-4A0F-8311-07D4BF874ECF}"/>
              </a:ext>
            </a:extLst>
          </p:cNvPr>
          <p:cNvSpPr txBox="1"/>
          <p:nvPr/>
        </p:nvSpPr>
        <p:spPr>
          <a:xfrm>
            <a:off x="6310173" y="3852383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=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A5381B8-690A-47B0-91B0-49963914D61B}"/>
              </a:ext>
            </a:extLst>
          </p:cNvPr>
          <p:cNvSpPr txBox="1"/>
          <p:nvPr/>
        </p:nvSpPr>
        <p:spPr>
          <a:xfrm>
            <a:off x="6310173" y="5373477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=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46F283E-F9DA-49F3-B585-3F1B811B8BD5}"/>
              </a:ext>
            </a:extLst>
          </p:cNvPr>
          <p:cNvSpPr txBox="1"/>
          <p:nvPr/>
        </p:nvSpPr>
        <p:spPr>
          <a:xfrm>
            <a:off x="3837614" y="3852383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+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7143447-E085-49D7-9046-13614B3CCE02}"/>
              </a:ext>
            </a:extLst>
          </p:cNvPr>
          <p:cNvSpPr txBox="1"/>
          <p:nvPr/>
        </p:nvSpPr>
        <p:spPr>
          <a:xfrm>
            <a:off x="3867552" y="5373477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+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1273FF2-D7CF-4F3A-96DA-1B9D4B277935}"/>
              </a:ext>
            </a:extLst>
          </p:cNvPr>
          <p:cNvSpPr txBox="1"/>
          <p:nvPr/>
        </p:nvSpPr>
        <p:spPr>
          <a:xfrm>
            <a:off x="2754242" y="2479131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5181D2D-31B8-4939-A455-66D0AFE2CE3C}"/>
              </a:ext>
            </a:extLst>
          </p:cNvPr>
          <p:cNvSpPr txBox="1"/>
          <p:nvPr/>
        </p:nvSpPr>
        <p:spPr>
          <a:xfrm>
            <a:off x="4985330" y="2479131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25CF8E8-3AFA-4FEF-AC19-83CCF909A939}"/>
              </a:ext>
            </a:extLst>
          </p:cNvPr>
          <p:cNvSpPr txBox="1"/>
          <p:nvPr/>
        </p:nvSpPr>
        <p:spPr>
          <a:xfrm>
            <a:off x="2729236" y="3852383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6A848F1-23B8-4230-A372-69172453B6CE}"/>
              </a:ext>
            </a:extLst>
          </p:cNvPr>
          <p:cNvSpPr txBox="1"/>
          <p:nvPr/>
        </p:nvSpPr>
        <p:spPr>
          <a:xfrm>
            <a:off x="4981136" y="3852383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C2932A5-97DA-4BA6-A04F-8AF1BB264EFC}"/>
              </a:ext>
            </a:extLst>
          </p:cNvPr>
          <p:cNvSpPr txBox="1"/>
          <p:nvPr/>
        </p:nvSpPr>
        <p:spPr>
          <a:xfrm>
            <a:off x="2742288" y="5373477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D9294C2-B658-47B4-BEF9-4AAD63D8919A}"/>
              </a:ext>
            </a:extLst>
          </p:cNvPr>
          <p:cNvSpPr txBox="1"/>
          <p:nvPr/>
        </p:nvSpPr>
        <p:spPr>
          <a:xfrm>
            <a:off x="5079948" y="5373477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752FE4D-9A43-46C3-922E-BE5CEABEAB21}"/>
              </a:ext>
            </a:extLst>
          </p:cNvPr>
          <p:cNvSpPr txBox="1"/>
          <p:nvPr/>
        </p:nvSpPr>
        <p:spPr>
          <a:xfrm>
            <a:off x="7062311" y="5373477"/>
            <a:ext cx="1829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10</a:t>
            </a:r>
            <a:endParaRPr kumimoji="0" lang="vi-VN" altLang="zh-CN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93F717-83BA-4BB3-A2B4-19FA8EC52907}"/>
              </a:ext>
            </a:extLst>
          </p:cNvPr>
          <p:cNvGrpSpPr/>
          <p:nvPr/>
        </p:nvGrpSpPr>
        <p:grpSpPr>
          <a:xfrm>
            <a:off x="8891664" y="2261133"/>
            <a:ext cx="3113676" cy="1050867"/>
            <a:chOff x="8891664" y="2261133"/>
            <a:chExt cx="3113676" cy="1050867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xmlns="" id="{B2A5D601-6135-4E71-91CF-5C2098E2363B}"/>
                </a:ext>
              </a:extLst>
            </p:cNvPr>
            <p:cNvSpPr/>
            <p:nvPr/>
          </p:nvSpPr>
          <p:spPr>
            <a:xfrm>
              <a:off x="8891664" y="2261133"/>
              <a:ext cx="1138316" cy="98130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C392DC9-2E0A-41D7-8289-3F6779D1B479}"/>
                </a:ext>
              </a:extLst>
            </p:cNvPr>
            <p:cNvSpPr txBox="1"/>
            <p:nvPr/>
          </p:nvSpPr>
          <p:spPr>
            <a:xfrm>
              <a:off x="10183441" y="2481003"/>
              <a:ext cx="562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=</a:t>
              </a:r>
              <a:endParaRPr kumimoji="0" lang="vi-VN" altLang="zh-C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5372089-9C60-4E34-AEA2-573FD2A8AB44}"/>
                </a:ext>
              </a:extLst>
            </p:cNvPr>
            <p:cNvSpPr txBox="1"/>
            <p:nvPr/>
          </p:nvSpPr>
          <p:spPr>
            <a:xfrm>
              <a:off x="10867024" y="2479131"/>
              <a:ext cx="11383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7</a:t>
              </a:r>
              <a:endParaRPr kumimoji="0" lang="vi-VN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28A8CF8-58DE-4802-BF38-9909A55640D7}"/>
              </a:ext>
            </a:extLst>
          </p:cNvPr>
          <p:cNvGrpSpPr/>
          <p:nvPr/>
        </p:nvGrpSpPr>
        <p:grpSpPr>
          <a:xfrm>
            <a:off x="9072768" y="3666051"/>
            <a:ext cx="2951964" cy="1088896"/>
            <a:chOff x="9053376" y="3621999"/>
            <a:chExt cx="2951964" cy="10888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CCD7BD-0636-4814-8519-80E9BC24E2C4}"/>
                </a:ext>
              </a:extLst>
            </p:cNvPr>
            <p:cNvSpPr/>
            <p:nvPr/>
          </p:nvSpPr>
          <p:spPr>
            <a:xfrm>
              <a:off x="9053376" y="3621999"/>
              <a:ext cx="992459" cy="9924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9DCDF63-3346-4C54-A0D8-5C30D75986C4}"/>
                </a:ext>
              </a:extLst>
            </p:cNvPr>
            <p:cNvSpPr txBox="1"/>
            <p:nvPr/>
          </p:nvSpPr>
          <p:spPr>
            <a:xfrm>
              <a:off x="10209275" y="3856126"/>
              <a:ext cx="562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=</a:t>
              </a:r>
              <a:endParaRPr kumimoji="0" lang="vi-VN" altLang="zh-C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5CD1C82-E49D-4916-8C9E-BF70B3595A38}"/>
                </a:ext>
              </a:extLst>
            </p:cNvPr>
            <p:cNvSpPr txBox="1"/>
            <p:nvPr/>
          </p:nvSpPr>
          <p:spPr>
            <a:xfrm>
              <a:off x="10867024" y="3879898"/>
              <a:ext cx="11383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5</a:t>
              </a:r>
              <a:endParaRPr kumimoji="0" lang="vi-VN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0B696B-DE0D-4A0E-B6CD-96F69C11E166}"/>
              </a:ext>
            </a:extLst>
          </p:cNvPr>
          <p:cNvGrpSpPr/>
          <p:nvPr/>
        </p:nvGrpSpPr>
        <p:grpSpPr>
          <a:xfrm>
            <a:off x="8958294" y="5208958"/>
            <a:ext cx="3630280" cy="1009854"/>
            <a:chOff x="8971041" y="5170272"/>
            <a:chExt cx="3630280" cy="100985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B33ADC9F-6C9C-4D42-8B31-625EB8F1C78C}"/>
                </a:ext>
              </a:extLst>
            </p:cNvPr>
            <p:cNvSpPr/>
            <p:nvPr/>
          </p:nvSpPr>
          <p:spPr>
            <a:xfrm>
              <a:off x="8971041" y="5170272"/>
              <a:ext cx="981307" cy="9813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68F4FAF-FEE5-4915-9820-9B167D64029F}"/>
                </a:ext>
              </a:extLst>
            </p:cNvPr>
            <p:cNvSpPr txBox="1"/>
            <p:nvPr/>
          </p:nvSpPr>
          <p:spPr>
            <a:xfrm>
              <a:off x="10183440" y="5349129"/>
              <a:ext cx="562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=</a:t>
              </a:r>
              <a:endParaRPr kumimoji="0" lang="vi-VN" altLang="zh-C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C0878D5-A5A3-47AD-B6B2-D0E1E776E10A}"/>
                </a:ext>
              </a:extLst>
            </p:cNvPr>
            <p:cNvSpPr txBox="1"/>
            <p:nvPr/>
          </p:nvSpPr>
          <p:spPr>
            <a:xfrm>
              <a:off x="10771968" y="5349128"/>
              <a:ext cx="1829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10</a:t>
              </a:r>
              <a:endParaRPr kumimoji="0" lang="vi-VN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2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7" grpId="1" animBg="1"/>
      <p:bldP spid="13" grpId="1" animBg="1"/>
      <p:bldP spid="14" grpId="1" animBg="1"/>
      <p:bldP spid="15" grpId="1" animBg="1"/>
      <p:bldP spid="16" grpId="1" animBg="1"/>
      <p:bldP spid="26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xmlns="" id="{D228AA05-0AE2-45BF-B4F4-26F3A1701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2" y="0"/>
            <a:ext cx="2043927" cy="2076893"/>
          </a:xfrm>
          <a:prstGeom prst="rect">
            <a:avLst/>
          </a:prstGeom>
        </p:spPr>
      </p:pic>
      <p:pic>
        <p:nvPicPr>
          <p:cNvPr id="37" name="图片 14">
            <a:extLst>
              <a:ext uri="{FF2B5EF4-FFF2-40B4-BE49-F238E27FC236}">
                <a16:creationId xmlns:a16="http://schemas.microsoft.com/office/drawing/2014/main" xmlns="" id="{A89C10F9-EF52-444B-AEEF-19891046A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980"/>
            <a:ext cx="12192000" cy="26030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D3A344-FA3F-4170-8677-872F9B692BED}"/>
              </a:ext>
            </a:extLst>
          </p:cNvPr>
          <p:cNvSpPr txBox="1"/>
          <p:nvPr/>
        </p:nvSpPr>
        <p:spPr>
          <a:xfrm>
            <a:off x="2024433" y="711913"/>
            <a:ext cx="1074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Dùng sợi dây để tạo hình ảnh đường thẳng, đường cong.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F4C9681-7B4A-42B3-9B30-0519A226F3C7}"/>
              </a:ext>
            </a:extLst>
          </p:cNvPr>
          <p:cNvSpPr txBox="1"/>
          <p:nvPr/>
        </p:nvSpPr>
        <p:spPr>
          <a:xfrm>
            <a:off x="1868316" y="2663933"/>
            <a:ext cx="1074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Dùng que tính, bút chì, ... để tạo đường gấp khúc.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44536429-7F7D-4BC9-8CD1-DA3D55DD6DF2}"/>
              </a:ext>
            </a:extLst>
          </p:cNvPr>
          <p:cNvSpPr/>
          <p:nvPr/>
        </p:nvSpPr>
        <p:spPr>
          <a:xfrm rot="4784485">
            <a:off x="6180821" y="-1410076"/>
            <a:ext cx="1455269" cy="6080698"/>
          </a:xfrm>
          <a:custGeom>
            <a:avLst/>
            <a:gdLst>
              <a:gd name="connsiteX0" fmla="*/ 2709746 w 2709746"/>
              <a:gd name="connsiteY0" fmla="*/ 0 h 3722768"/>
              <a:gd name="connsiteX1" fmla="*/ 2308302 w 2709746"/>
              <a:gd name="connsiteY1" fmla="*/ 635619 h 3722768"/>
              <a:gd name="connsiteX2" fmla="*/ 1906859 w 2709746"/>
              <a:gd name="connsiteY2" fmla="*/ 3434575 h 3722768"/>
              <a:gd name="connsiteX3" fmla="*/ 0 w 2709746"/>
              <a:gd name="connsiteY3" fmla="*/ 3490332 h 37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746" h="3722768">
                <a:moveTo>
                  <a:pt x="2709746" y="0"/>
                </a:moveTo>
                <a:cubicBezTo>
                  <a:pt x="2575931" y="31595"/>
                  <a:pt x="2442117" y="63190"/>
                  <a:pt x="2308302" y="635619"/>
                </a:cubicBezTo>
                <a:cubicBezTo>
                  <a:pt x="2174487" y="1208048"/>
                  <a:pt x="2291576" y="2958790"/>
                  <a:pt x="1906859" y="3434575"/>
                </a:cubicBezTo>
                <a:cubicBezTo>
                  <a:pt x="1522142" y="3910360"/>
                  <a:pt x="761071" y="3700346"/>
                  <a:pt x="0" y="349033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group of toothbrushes&#10;&#10;Description automatically generated with low confidence">
            <a:extLst>
              <a:ext uri="{FF2B5EF4-FFF2-40B4-BE49-F238E27FC236}">
                <a16:creationId xmlns:a16="http://schemas.microsoft.com/office/drawing/2014/main" xmlns="" id="{74132758-75AA-43FC-8738-70C63C322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560">
            <a:off x="3769577" y="3269515"/>
            <a:ext cx="3690589" cy="315750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xmlns="" id="{0F70E479-5094-43BF-9AE2-A8C48C63E1B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94">
            <a:off x="7758525" y="3662607"/>
            <a:ext cx="4294655" cy="179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6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087" y="1349915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cố: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869" y="2333588"/>
            <a:ext cx="9348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vấn đề đơn giản có liên quan tới độ dài và thời gian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ba điểm thẳng hàng, giải quyết vấn đề đơn giản</a:t>
            </a:r>
            <a:endParaRPr lang="vi-V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297</Words>
  <Application>Microsoft Office PowerPoint</Application>
  <PresentationFormat>Custom</PresentationFormat>
  <Paragraphs>73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17</cp:revision>
  <dcterms:created xsi:type="dcterms:W3CDTF">2021-09-17T08:46:07Z</dcterms:created>
  <dcterms:modified xsi:type="dcterms:W3CDTF">2021-11-02T12:39:52Z</dcterms:modified>
</cp:coreProperties>
</file>